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4" r:id="rId7"/>
    <p:sldId id="261" r:id="rId8"/>
    <p:sldId id="262" r:id="rId9"/>
    <p:sldId id="263" r:id="rId10"/>
    <p:sldId id="269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868C7-8202-46B7-8C10-C6FC989F7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C82FC7-929A-4C33-9808-C53B9FA5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2698D-2432-4F0A-84D8-43B60B26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634D45-40E1-4B0C-B741-29FE8ADA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5822F-0AD9-4B8C-AA20-4B32C7DC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56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EF2D9-53B5-4251-AB2C-F4CBC233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14312B-79DF-4FB9-AAA1-0B7FB974C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E2BB65-D10A-435B-81AC-7FAEEA1E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715EF-BD84-4EB8-BF86-685845E8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740DB9-79D5-4163-9E8C-A2CAE101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516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8B2C1-CE51-48AC-9E47-A71A963B0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6B8DA9-F540-4A78-99B3-2684F9307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A7DDD3-3B4F-449D-8AED-7685FE63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E6C10-D606-4A58-8F43-9093845F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601192-B6A2-4878-A712-68774B16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80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B9190-6304-45B8-827E-7DE67807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0919F-B351-4367-9AF3-2B2AD178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E1B291-31A0-43C4-82CD-BB02A98E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2846A-4238-40E8-A17D-DA0E7389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02605-9AEB-4697-9CB5-38DB4308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18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A8A81-32B2-42B7-B368-25357A2A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FF32D6-F3C5-4430-93ED-DF736FC1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A9ADA-73BB-4CDC-AD61-AF9CF991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EB1482-BB47-44DF-BCFF-F20D9524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3160C6-C7C3-4747-A9D5-9C0AE2A8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09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31461-3D31-493C-8FFA-70EBCE6F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D0CD3-8661-4774-91C6-5D0BC8C6E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BF12F8-08C5-49D3-A559-6449F5B2A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A364-65A0-46E2-90E8-86DE86BC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A58593-DE34-4C37-8235-25913AED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8E1C30-9A00-4324-ABCE-4C14D81C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5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99E22-C25C-4972-9DEE-F8A84D92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C96534-A26A-4CF4-9001-B1B4BDE7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9C7D19-51D8-48EA-8168-0AEAC37A9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68977F-03A4-4EA7-97F2-DFE91F4CB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19D326-F3DC-4BA4-902E-001DACD55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791825-3164-4328-AF1D-290C61FC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0619D63-665B-48C7-95A8-AFC9A481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AC6F8E-477E-4D39-AF84-2BA183D7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8F6AF-4E76-4D4E-A8B8-C75DE6E5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EB98DD-0FD3-4223-B40A-BDA345F1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355B56-3206-4B1E-98B9-DD14EE90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0C5217-26C3-4D0B-953C-60878C3B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08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490521-0BD0-4E9F-863F-946C0CE4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944D432-DD30-4932-8D56-8F201264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4A13D5-D8D9-49DF-98E1-7E286249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12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043E-1C75-4F78-AE99-B1A8B163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EBD02-9488-4D31-8D58-8F7775B1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405A1C-7B1C-46B2-84B2-433BBC01D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14F1DF-B539-4176-8C37-BFB31C11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87E83-B5E8-411E-87AA-B3FF73C3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62C02-71C1-43F6-B5C2-48B15332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72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06A84-D49B-4AE3-97DB-3FCA24C1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2F8CA2-393E-45F6-939A-7D565A5A2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DC1964-0E4C-4625-9DFB-9CF0EF0D5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55A4E7-1FB1-404F-873A-ED79633D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DDC80B-0F8B-440F-A18D-AA985DD8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6B712E-B5A8-4AB4-8806-19303133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06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28C587-1A92-443A-BF08-C1645246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2384CC-C47A-4367-B51A-DC0C49283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6B39AD-9CBD-46F3-A9AB-7FD1DC8EA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B190F-DBAF-41B1-B3FF-750DAB6F7DD2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414DC-BFA4-4BF3-BAB7-90D7C55D7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E14E90-75EC-4533-8CEF-3D13FD9E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2D8BE-2962-43FE-8293-9F5CE3114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4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, Logotipo&#10;&#10;Descripción generada automáticamente">
            <a:extLst>
              <a:ext uri="{FF2B5EF4-FFF2-40B4-BE49-F238E27FC236}">
                <a16:creationId xmlns:a16="http://schemas.microsoft.com/office/drawing/2014/main" id="{FDD51FAA-0374-4238-8272-2133A48C0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r="15561" b="-3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E663B0-D033-4A8C-9548-4B502D3FD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37" y="1142973"/>
            <a:ext cx="4620584" cy="4567137"/>
          </a:xfrm>
        </p:spPr>
        <p:txBody>
          <a:bodyPr>
            <a:normAutofit fontScale="90000"/>
          </a:bodyPr>
          <a:lstStyle/>
          <a:p>
            <a:r>
              <a:rPr lang="es-ES" sz="9600" b="1" dirty="0">
                <a:solidFill>
                  <a:srgbClr val="FFFFFF"/>
                </a:solidFill>
                <a:latin typeface="Bell MT" panose="02020503060305020303" pitchFamily="18" charset="0"/>
              </a:rPr>
              <a:t>WHO IS THE REAL KING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54F88-467D-41A6-A4CC-1A6EC1D45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40" y="6475159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s-ES" sz="1600" dirty="0">
                <a:solidFill>
                  <a:srgbClr val="FFFFFF"/>
                </a:solidFill>
              </a:rPr>
              <a:t>Alvaro del Cerro - </a:t>
            </a:r>
            <a:r>
              <a:rPr lang="es-ES" sz="1600" dirty="0" err="1">
                <a:solidFill>
                  <a:srgbClr val="FFFFFF"/>
                </a:solidFill>
              </a:rPr>
              <a:t>DataScience</a:t>
            </a:r>
            <a:endParaRPr lang="es-ES" sz="1600" dirty="0">
              <a:solidFill>
                <a:srgbClr val="FFFFFF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BB42A1-9BB7-40F3-90B9-FA70915BA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276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240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73+ Nike Lebron Wallpapers on WallpaperPlay | Lebron james wallpapers,  Lebron james lakers, Nba lebron james">
            <a:extLst>
              <a:ext uri="{FF2B5EF4-FFF2-40B4-BE49-F238E27FC236}">
                <a16:creationId xmlns:a16="http://schemas.microsoft.com/office/drawing/2014/main" id="{F22EF2A9-7BFD-4FB8-B384-49FC80763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759">
                        <a14:foregroundMark x1="90648" y1="46719" x2="90648" y2="46719"/>
                        <a14:foregroundMark x1="96759" y1="47760" x2="96759" y2="47760"/>
                        <a14:foregroundMark x1="40093" y1="36146" x2="40093" y2="36146"/>
                        <a14:foregroundMark x1="37593" y1="45833" x2="39630" y2="66615"/>
                        <a14:foregroundMark x1="46667" y1="65156" x2="48241" y2="80000"/>
                        <a14:foregroundMark x1="48704" y1="80000" x2="49722" y2="74271"/>
                        <a14:foregroundMark x1="39630" y1="37604" x2="35556" y2="37031"/>
                        <a14:foregroundMark x1="33519" y1="64323" x2="39074" y2="80260"/>
                        <a14:foregroundMark x1="39074" y1="80260" x2="41111" y2="7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1" b="-1"/>
          <a:stretch/>
        </p:blipFill>
        <p:spPr bwMode="auto">
          <a:xfrm>
            <a:off x="4064116" y="-1764254"/>
            <a:ext cx="4063768" cy="948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The Next NBA logo? NBA Logoman Series on Behance | Basketball quotes  michael jordan, Michael jordan pictures, Michael jordan basketball">
            <a:extLst>
              <a:ext uri="{FF2B5EF4-FFF2-40B4-BE49-F238E27FC236}">
                <a16:creationId xmlns:a16="http://schemas.microsoft.com/office/drawing/2014/main" id="{C34D464A-2A00-4D48-A972-A633A5E4C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2" b="-2"/>
          <a:stretch/>
        </p:blipFill>
        <p:spPr bwMode="auto">
          <a:xfrm>
            <a:off x="7889002" y="-1764254"/>
            <a:ext cx="4063788" cy="96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nba next off 63% - shuder.org">
            <a:extLst>
              <a:ext uri="{FF2B5EF4-FFF2-40B4-BE49-F238E27FC236}">
                <a16:creationId xmlns:a16="http://schemas.microsoft.com/office/drawing/2014/main" id="{58C3679F-025F-4CD6-970F-8D303DC56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639" y1="20074" x2="38704" y2="20074"/>
                        <a14:foregroundMark x1="38704" y1="20074" x2="30648" y2="24667"/>
                        <a14:foregroundMark x1="30648" y1="24667" x2="39491" y2="23630"/>
                        <a14:foregroundMark x1="39491" y1="23630" x2="40324" y2="24519"/>
                        <a14:foregroundMark x1="38750" y1="35926" x2="38194" y2="66556"/>
                        <a14:foregroundMark x1="38194" y1="66556" x2="40139" y2="73444"/>
                        <a14:foregroundMark x1="40139" y1="73444" x2="57130" y2="78667"/>
                        <a14:foregroundMark x1="57130" y1="78667" x2="44444" y2="58519"/>
                        <a14:foregroundMark x1="44444" y1="58519" x2="53472" y2="74037"/>
                        <a14:foregroundMark x1="53472" y1="74037" x2="59028" y2="79222"/>
                        <a14:foregroundMark x1="59213" y1="77704" x2="41944" y2="80852"/>
                        <a14:foregroundMark x1="41944" y1="80852" x2="36481" y2="74889"/>
                        <a14:foregroundMark x1="36481" y1="74889" x2="35231" y2="4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9" r="12781"/>
          <a:stretch/>
        </p:blipFill>
        <p:spPr bwMode="auto">
          <a:xfrm>
            <a:off x="715167" y="-208424"/>
            <a:ext cx="3056047" cy="73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07E1F2-6B1C-4761-834F-3BC809409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" y="1948737"/>
            <a:ext cx="3517119" cy="29543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8F33CE7-BC71-4830-AC8F-275D511F7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676" y="1949086"/>
            <a:ext cx="3537345" cy="29536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7C9147D-019D-48F3-A46C-1A0563CF1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2336" y="1953134"/>
            <a:ext cx="3517120" cy="29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73+ Nike Lebron Wallpapers on WallpaperPlay | Lebron james wallpapers,  Lebron james lakers, Nba lebron james">
            <a:extLst>
              <a:ext uri="{FF2B5EF4-FFF2-40B4-BE49-F238E27FC236}">
                <a16:creationId xmlns:a16="http://schemas.microsoft.com/office/drawing/2014/main" id="{6904675E-5661-44CF-8748-5103C474A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759">
                        <a14:foregroundMark x1="90648" y1="46719" x2="90648" y2="46719"/>
                        <a14:foregroundMark x1="96759" y1="47760" x2="96759" y2="47760"/>
                        <a14:foregroundMark x1="40093" y1="36146" x2="40093" y2="36146"/>
                        <a14:foregroundMark x1="37593" y1="45833" x2="39630" y2="66615"/>
                        <a14:foregroundMark x1="46667" y1="65156" x2="48241" y2="80000"/>
                        <a14:foregroundMark x1="48704" y1="80000" x2="49722" y2="74271"/>
                        <a14:foregroundMark x1="39630" y1="37604" x2="35556" y2="37031"/>
                        <a14:foregroundMark x1="33519" y1="64323" x2="39074" y2="80260"/>
                        <a14:foregroundMark x1="39074" y1="80260" x2="41111" y2="7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1" b="-1"/>
          <a:stretch/>
        </p:blipFill>
        <p:spPr bwMode="auto">
          <a:xfrm>
            <a:off x="4064116" y="-1764254"/>
            <a:ext cx="4063768" cy="948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nba next off 63% - shuder.org">
            <a:extLst>
              <a:ext uri="{FF2B5EF4-FFF2-40B4-BE49-F238E27FC236}">
                <a16:creationId xmlns:a16="http://schemas.microsoft.com/office/drawing/2014/main" id="{21056905-71B6-4C1E-BF2A-F5FB64D23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639" y1="20074" x2="38704" y2="20074"/>
                        <a14:foregroundMark x1="38704" y1="20074" x2="30648" y2="24667"/>
                        <a14:foregroundMark x1="30648" y1="24667" x2="39491" y2="23630"/>
                        <a14:foregroundMark x1="39491" y1="23630" x2="40324" y2="24519"/>
                        <a14:foregroundMark x1="38750" y1="35926" x2="38194" y2="66556"/>
                        <a14:foregroundMark x1="38194" y1="66556" x2="40139" y2="73444"/>
                        <a14:foregroundMark x1="40139" y1="73444" x2="57130" y2="78667"/>
                        <a14:foregroundMark x1="57130" y1="78667" x2="44444" y2="58519"/>
                        <a14:foregroundMark x1="44444" y1="58519" x2="53472" y2="74037"/>
                        <a14:foregroundMark x1="53472" y1="74037" x2="59028" y2="79222"/>
                        <a14:foregroundMark x1="59213" y1="77704" x2="41944" y2="80852"/>
                        <a14:foregroundMark x1="41944" y1="80852" x2="36481" y2="74889"/>
                        <a14:foregroundMark x1="36481" y1="74889" x2="35231" y2="4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9" r="12781"/>
          <a:stretch/>
        </p:blipFill>
        <p:spPr bwMode="auto">
          <a:xfrm>
            <a:off x="715167" y="-208424"/>
            <a:ext cx="3056047" cy="73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96AB84F-A638-4CC4-9F43-45CB00711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386" y="1953134"/>
            <a:ext cx="3517119" cy="30071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F7F2E32-5B11-43B6-A78A-4DFFB56F0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40" y="1953882"/>
            <a:ext cx="3537345" cy="2944839"/>
          </a:xfrm>
          <a:prstGeom prst="rect">
            <a:avLst/>
          </a:prstGeom>
        </p:spPr>
      </p:pic>
      <p:pic>
        <p:nvPicPr>
          <p:cNvPr id="10" name="Picture 8" descr="The Next NBA logo? NBA Logoman Series on Behance | Basketball quotes  michael jordan, Michael jordan pictures, Michael jordan basketball">
            <a:extLst>
              <a:ext uri="{FF2B5EF4-FFF2-40B4-BE49-F238E27FC236}">
                <a16:creationId xmlns:a16="http://schemas.microsoft.com/office/drawing/2014/main" id="{56F1495E-75CE-4A4B-AD95-73DC559D8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6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2" b="-2"/>
          <a:stretch/>
        </p:blipFill>
        <p:spPr bwMode="auto">
          <a:xfrm>
            <a:off x="7889002" y="-1764254"/>
            <a:ext cx="4063788" cy="96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AF97B52B-6076-478B-9400-43F6D499B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2336" y="1953507"/>
            <a:ext cx="3517120" cy="29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73+ Nike Lebron Wallpapers on WallpaperPlay | Lebron james wallpapers,  Lebron james lakers, Nba lebron james">
            <a:extLst>
              <a:ext uri="{FF2B5EF4-FFF2-40B4-BE49-F238E27FC236}">
                <a16:creationId xmlns:a16="http://schemas.microsoft.com/office/drawing/2014/main" id="{097BD6CF-E8BA-42FA-A1C4-F3E01B3D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759">
                        <a14:foregroundMark x1="90648" y1="46719" x2="90648" y2="46719"/>
                        <a14:foregroundMark x1="96759" y1="47760" x2="96759" y2="47760"/>
                        <a14:foregroundMark x1="40093" y1="36146" x2="40093" y2="36146"/>
                        <a14:foregroundMark x1="37593" y1="45833" x2="39630" y2="66615"/>
                        <a14:foregroundMark x1="46667" y1="65156" x2="48241" y2="80000"/>
                        <a14:foregroundMark x1="48704" y1="80000" x2="49722" y2="74271"/>
                        <a14:foregroundMark x1="39630" y1="37604" x2="35556" y2="37031"/>
                        <a14:foregroundMark x1="33519" y1="64323" x2="39074" y2="80260"/>
                        <a14:foregroundMark x1="39074" y1="80260" x2="41111" y2="7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1" b="-1"/>
          <a:stretch/>
        </p:blipFill>
        <p:spPr bwMode="auto">
          <a:xfrm>
            <a:off x="4064116" y="-1764254"/>
            <a:ext cx="4063768" cy="948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he Next NBA logo? NBA Logoman Series on Behance | Basketball quotes  michael jordan, Michael jordan pictures, Michael jordan basketball">
            <a:extLst>
              <a:ext uri="{FF2B5EF4-FFF2-40B4-BE49-F238E27FC236}">
                <a16:creationId xmlns:a16="http://schemas.microsoft.com/office/drawing/2014/main" id="{54B89E18-2126-4B9F-AAA1-447E28C3E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2" b="-2"/>
          <a:stretch/>
        </p:blipFill>
        <p:spPr bwMode="auto">
          <a:xfrm>
            <a:off x="7889002" y="-1764254"/>
            <a:ext cx="4063788" cy="96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nba next off 63% - shuder.org">
            <a:extLst>
              <a:ext uri="{FF2B5EF4-FFF2-40B4-BE49-F238E27FC236}">
                <a16:creationId xmlns:a16="http://schemas.microsoft.com/office/drawing/2014/main" id="{F774F5EE-548B-49A3-BCA2-43DDF3C49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639" y1="20074" x2="38704" y2="20074"/>
                        <a14:foregroundMark x1="38704" y1="20074" x2="30648" y2="24667"/>
                        <a14:foregroundMark x1="30648" y1="24667" x2="39491" y2="23630"/>
                        <a14:foregroundMark x1="39491" y1="23630" x2="40324" y2="24519"/>
                        <a14:foregroundMark x1="38750" y1="35926" x2="38194" y2="66556"/>
                        <a14:foregroundMark x1="38194" y1="66556" x2="40139" y2="73444"/>
                        <a14:foregroundMark x1="40139" y1="73444" x2="57130" y2="78667"/>
                        <a14:foregroundMark x1="57130" y1="78667" x2="44444" y2="58519"/>
                        <a14:foregroundMark x1="44444" y1="58519" x2="53472" y2="74037"/>
                        <a14:foregroundMark x1="53472" y1="74037" x2="59028" y2="79222"/>
                        <a14:foregroundMark x1="59213" y1="77704" x2="41944" y2="80852"/>
                        <a14:foregroundMark x1="41944" y1="80852" x2="36481" y2="74889"/>
                        <a14:foregroundMark x1="36481" y1="74889" x2="35231" y2="4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9" r="12781"/>
          <a:stretch/>
        </p:blipFill>
        <p:spPr bwMode="auto">
          <a:xfrm>
            <a:off x="715167" y="-208424"/>
            <a:ext cx="3056047" cy="73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0A9D6B-870F-4C2B-B513-7DFC22DF2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" y="1909169"/>
            <a:ext cx="3517119" cy="30335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67DB0AC-A5A7-41AD-9CB9-600E2A688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0023" y="2006689"/>
            <a:ext cx="3537345" cy="29359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9D8D4EB-4615-4E07-B8A2-42784CF19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7440" y="1970719"/>
            <a:ext cx="3517120" cy="29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0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CA3F03-7FCB-466C-9097-C1EA9CEA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SALARIO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la 5">
            <a:extLst>
              <a:ext uri="{FF2B5EF4-FFF2-40B4-BE49-F238E27FC236}">
                <a16:creationId xmlns:a16="http://schemas.microsoft.com/office/drawing/2014/main" id="{226F3C39-3BD1-4FD7-852A-772EB0C53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34795"/>
              </p:ext>
            </p:extLst>
          </p:nvPr>
        </p:nvGraphicFramePr>
        <p:xfrm>
          <a:off x="5563212" y="131626"/>
          <a:ext cx="6408839" cy="29134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178368">
                  <a:extLst>
                    <a:ext uri="{9D8B030D-6E8A-4147-A177-3AD203B41FA5}">
                      <a16:colId xmlns:a16="http://schemas.microsoft.com/office/drawing/2014/main" val="3889358998"/>
                    </a:ext>
                  </a:extLst>
                </a:gridCol>
                <a:gridCol w="1792729">
                  <a:extLst>
                    <a:ext uri="{9D8B030D-6E8A-4147-A177-3AD203B41FA5}">
                      <a16:colId xmlns:a16="http://schemas.microsoft.com/office/drawing/2014/main" val="2168283305"/>
                    </a:ext>
                  </a:extLst>
                </a:gridCol>
                <a:gridCol w="1645013">
                  <a:extLst>
                    <a:ext uri="{9D8B030D-6E8A-4147-A177-3AD203B41FA5}">
                      <a16:colId xmlns:a16="http://schemas.microsoft.com/office/drawing/2014/main" val="1475568823"/>
                    </a:ext>
                  </a:extLst>
                </a:gridCol>
                <a:gridCol w="1792729">
                  <a:extLst>
                    <a:ext uri="{9D8B030D-6E8A-4147-A177-3AD203B41FA5}">
                      <a16:colId xmlns:a16="http://schemas.microsoft.com/office/drawing/2014/main" val="741555939"/>
                    </a:ext>
                  </a:extLst>
                </a:gridCol>
              </a:tblGrid>
              <a:tr h="728372">
                <a:tc>
                  <a:txBody>
                    <a:bodyPr/>
                    <a:lstStyle/>
                    <a:p>
                      <a:endParaRPr lang="es-ES" sz="21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96686" marT="38675" marB="290059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b="1" cap="none" spc="0">
                          <a:solidFill>
                            <a:schemeClr val="tx1"/>
                          </a:solidFill>
                        </a:rPr>
                        <a:t>LEBRON</a:t>
                      </a:r>
                    </a:p>
                  </a:txBody>
                  <a:tcPr marL="0" marR="96686" marT="38675" marB="290059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b="1" cap="none" spc="0">
                          <a:solidFill>
                            <a:schemeClr val="tx1"/>
                          </a:solidFill>
                        </a:rPr>
                        <a:t>JORDAN</a:t>
                      </a:r>
                    </a:p>
                  </a:txBody>
                  <a:tcPr marL="0" marR="96686" marT="38675" marB="290059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b="1" cap="none" spc="0">
                          <a:solidFill>
                            <a:schemeClr val="tx1"/>
                          </a:solidFill>
                        </a:rPr>
                        <a:t>BRYANT</a:t>
                      </a:r>
                    </a:p>
                  </a:txBody>
                  <a:tcPr marL="0" marR="96686" marT="38675" marB="290059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286042"/>
                  </a:ext>
                </a:extLst>
              </a:tr>
              <a:tr h="728372"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MIN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4.018.920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550.000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1.015.000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868"/>
                  </a:ext>
                </a:extLst>
              </a:tr>
              <a:tr h="728372"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MAX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33.285.709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33.140.000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30.453.805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3325"/>
                  </a:ext>
                </a:extLst>
              </a:tr>
              <a:tr h="728372"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237.020.472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>
                          <a:solidFill>
                            <a:schemeClr val="tx1"/>
                          </a:solidFill>
                        </a:rPr>
                        <a:t>93.285.000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100" cap="none" spc="0" dirty="0">
                          <a:solidFill>
                            <a:schemeClr val="tx1"/>
                          </a:solidFill>
                        </a:rPr>
                        <a:t>328.238.062</a:t>
                      </a:r>
                    </a:p>
                  </a:txBody>
                  <a:tcPr marL="0" marR="96686" marT="38675" marB="29005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684336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80828867-E780-418C-B9A8-F7284830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4" y="3044160"/>
            <a:ext cx="4067175" cy="35909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6D8666C-0C0E-43C3-A4C6-EB85C87623A1}"/>
              </a:ext>
            </a:extLst>
          </p:cNvPr>
          <p:cNvSpPr/>
          <p:nvPr/>
        </p:nvSpPr>
        <p:spPr>
          <a:xfrm>
            <a:off x="10143460" y="2317898"/>
            <a:ext cx="1570559" cy="4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246.178.546</a:t>
            </a:r>
          </a:p>
        </p:txBody>
      </p:sp>
    </p:spTree>
    <p:extLst>
      <p:ext uri="{BB962C8B-B14F-4D97-AF65-F5344CB8AC3E}">
        <p14:creationId xmlns:p14="http://schemas.microsoft.com/office/powerpoint/2010/main" val="20373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4FDE15-8ECD-447C-98A4-0149B5E8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6E5DE7A-53D0-44C7-BBBC-E7A13CBDAE13}"/>
              </a:ext>
            </a:extLst>
          </p:cNvPr>
          <p:cNvGrpSpPr/>
          <p:nvPr/>
        </p:nvGrpSpPr>
        <p:grpSpPr>
          <a:xfrm>
            <a:off x="1498927" y="858524"/>
            <a:ext cx="5720554" cy="5211906"/>
            <a:chOff x="1489113" y="858525"/>
            <a:chExt cx="5720554" cy="521190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B182D0B-97A5-4C77-AF9B-D06D396B3D3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9113" y="858525"/>
              <a:ext cx="5720554" cy="521190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15671484-FEF8-450B-85D5-4EBAA6980A32}"/>
                </a:ext>
              </a:extLst>
            </p:cNvPr>
            <p:cNvSpPr txBox="1"/>
            <p:nvPr/>
          </p:nvSpPr>
          <p:spPr>
            <a:xfrm>
              <a:off x="1538288" y="1942146"/>
              <a:ext cx="461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1">
                      <a:lumMod val="50000"/>
                    </a:schemeClr>
                  </a:solidFill>
                </a:rPr>
                <a:t>%</a:t>
              </a:r>
            </a:p>
          </p:txBody>
        </p:sp>
      </p:grpSp>
      <p:pic>
        <p:nvPicPr>
          <p:cNvPr id="8" name="Gráfico 7" descr="Corona de laureles">
            <a:extLst>
              <a:ext uri="{FF2B5EF4-FFF2-40B4-BE49-F238E27FC236}">
                <a16:creationId xmlns:a16="http://schemas.microsoft.com/office/drawing/2014/main" id="{5205E71B-A457-461A-8A33-70963C578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162" y="5496801"/>
            <a:ext cx="1457673" cy="145767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17A3D3E-F672-4217-A17C-585FCF82D406}"/>
              </a:ext>
            </a:extLst>
          </p:cNvPr>
          <p:cNvSpPr/>
          <p:nvPr/>
        </p:nvSpPr>
        <p:spPr>
          <a:xfrm>
            <a:off x="2777463" y="4986525"/>
            <a:ext cx="847453" cy="46083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7F88F4-A3E6-4F8A-A3E8-98FE35DFAAEE}"/>
              </a:ext>
            </a:extLst>
          </p:cNvPr>
          <p:cNvSpPr/>
          <p:nvPr/>
        </p:nvSpPr>
        <p:spPr>
          <a:xfrm>
            <a:off x="3511751" y="4594288"/>
            <a:ext cx="847453" cy="164283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C757BD3-96E7-4BEC-B583-5DD8D2C7AD84}"/>
              </a:ext>
            </a:extLst>
          </p:cNvPr>
          <p:cNvSpPr/>
          <p:nvPr/>
        </p:nvSpPr>
        <p:spPr>
          <a:xfrm>
            <a:off x="1965415" y="1673634"/>
            <a:ext cx="864870" cy="2264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B83670A-EDCB-49E5-AABD-7E429AD2EBB5}"/>
              </a:ext>
            </a:extLst>
          </p:cNvPr>
          <p:cNvSpPr/>
          <p:nvPr/>
        </p:nvSpPr>
        <p:spPr>
          <a:xfrm>
            <a:off x="1967340" y="2211442"/>
            <a:ext cx="864870" cy="2264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33382DC-9E22-495C-A649-5665AD3A7F48}"/>
              </a:ext>
            </a:extLst>
          </p:cNvPr>
          <p:cNvSpPr/>
          <p:nvPr/>
        </p:nvSpPr>
        <p:spPr>
          <a:xfrm>
            <a:off x="1956707" y="1924358"/>
            <a:ext cx="864870" cy="2264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CC64B126-484F-4834-A33B-70AA7066AAE0}"/>
              </a:ext>
            </a:extLst>
          </p:cNvPr>
          <p:cNvSpPr/>
          <p:nvPr/>
        </p:nvSpPr>
        <p:spPr>
          <a:xfrm>
            <a:off x="2777463" y="2502075"/>
            <a:ext cx="864870" cy="313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Gráfico 27" descr="Baloncesto">
            <a:extLst>
              <a:ext uri="{FF2B5EF4-FFF2-40B4-BE49-F238E27FC236}">
                <a16:creationId xmlns:a16="http://schemas.microsoft.com/office/drawing/2014/main" id="{DBD2F8E9-53D4-428A-86E2-5669F672C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5958" y="3150007"/>
            <a:ext cx="672737" cy="672737"/>
          </a:xfrm>
          <a:prstGeom prst="rect">
            <a:avLst/>
          </a:prstGeom>
        </p:spPr>
      </p:pic>
      <p:pic>
        <p:nvPicPr>
          <p:cNvPr id="30" name="Gráfico 29" descr="Estrellas">
            <a:extLst>
              <a:ext uri="{FF2B5EF4-FFF2-40B4-BE49-F238E27FC236}">
                <a16:creationId xmlns:a16="http://schemas.microsoft.com/office/drawing/2014/main" id="{09E5406C-436E-444C-8EA1-A4454E9B3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7628" y="4426880"/>
            <a:ext cx="914400" cy="914400"/>
          </a:xfrm>
          <a:prstGeom prst="rect">
            <a:avLst/>
          </a:prstGeom>
        </p:spPr>
      </p:pic>
      <p:pic>
        <p:nvPicPr>
          <p:cNvPr id="7172" name="Picture 4" descr="Michael Jordan Dunk Poster, Canvas or Banner | Michael jordan basketball, Michael  jordan poster, Michael jordan art">
            <a:extLst>
              <a:ext uri="{FF2B5EF4-FFF2-40B4-BE49-F238E27FC236}">
                <a16:creationId xmlns:a16="http://schemas.microsoft.com/office/drawing/2014/main" id="{4EE3A84C-330C-4138-8E2C-3A721F46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034" y="76008"/>
            <a:ext cx="4199848" cy="62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52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ichael jordan fondos - Buscar con Google | Jordan fondos de pantalla,  Descargas de fondos de pantalla, Fondos de pantalla de drogas">
            <a:extLst>
              <a:ext uri="{FF2B5EF4-FFF2-40B4-BE49-F238E27FC236}">
                <a16:creationId xmlns:a16="http://schemas.microsoft.com/office/drawing/2014/main" id="{E06D06EE-AA93-4C30-BDFB-9998E8CF08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/>
          <a:stretch/>
        </p:blipFill>
        <p:spPr bwMode="auto"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4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Picture 4" descr="73+ Nike Lebron Wallpapers on WallpaperPlay | Lebron james wallpapers,  Lebron james lakers, Nba lebron james">
            <a:extLst>
              <a:ext uri="{FF2B5EF4-FFF2-40B4-BE49-F238E27FC236}">
                <a16:creationId xmlns:a16="http://schemas.microsoft.com/office/drawing/2014/main" id="{A2B7F565-8D5B-490C-A1B0-6CE7F414E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759">
                        <a14:foregroundMark x1="90648" y1="46719" x2="90648" y2="46719"/>
                        <a14:foregroundMark x1="96759" y1="47760" x2="96759" y2="47760"/>
                        <a14:foregroundMark x1="40093" y1="36146" x2="40093" y2="36146"/>
                        <a14:foregroundMark x1="37593" y1="45833" x2="39630" y2="66615"/>
                        <a14:foregroundMark x1="46667" y1="65156" x2="48241" y2="80000"/>
                        <a14:foregroundMark x1="48704" y1="80000" x2="49722" y2="74271"/>
                        <a14:foregroundMark x1="39630" y1="37604" x2="35556" y2="37031"/>
                        <a14:foregroundMark x1="33519" y1="64323" x2="39074" y2="80260"/>
                        <a14:foregroundMark x1="39074" y1="80260" x2="41111" y2="7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1" b="-1"/>
          <a:stretch/>
        </p:blipFill>
        <p:spPr bwMode="auto">
          <a:xfrm>
            <a:off x="5373805" y="1138146"/>
            <a:ext cx="40637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The Next NBA logo? NBA Logoman Series on Behance | Basketball quotes  michael jordan, Michael jordan pictures, Michael jordan basketball">
            <a:extLst>
              <a:ext uri="{FF2B5EF4-FFF2-40B4-BE49-F238E27FC236}">
                <a16:creationId xmlns:a16="http://schemas.microsoft.com/office/drawing/2014/main" id="{89AE23AA-185F-47CA-BEC3-143CDD2BD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3" r="-2" b="-2"/>
          <a:stretch/>
        </p:blipFill>
        <p:spPr bwMode="auto">
          <a:xfrm>
            <a:off x="7203923" y="-1955249"/>
            <a:ext cx="40637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ba next off 63% - shuder.org">
            <a:extLst>
              <a:ext uri="{FF2B5EF4-FFF2-40B4-BE49-F238E27FC236}">
                <a16:creationId xmlns:a16="http://schemas.microsoft.com/office/drawing/2014/main" id="{A6D0A863-F8D9-4531-9B36-23EFC5537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6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639" y1="20074" x2="38704" y2="20074"/>
                        <a14:foregroundMark x1="38704" y1="20074" x2="30648" y2="24667"/>
                        <a14:foregroundMark x1="30648" y1="24667" x2="39491" y2="23630"/>
                        <a14:foregroundMark x1="39491" y1="23630" x2="40324" y2="24519"/>
                        <a14:foregroundMark x1="38750" y1="35926" x2="38194" y2="66556"/>
                        <a14:foregroundMark x1="38194" y1="66556" x2="40139" y2="73444"/>
                        <a14:foregroundMark x1="40139" y1="73444" x2="57130" y2="78667"/>
                        <a14:foregroundMark x1="57130" y1="78667" x2="44444" y2="58519"/>
                        <a14:foregroundMark x1="44444" y1="58519" x2="53472" y2="74037"/>
                        <a14:foregroundMark x1="53472" y1="74037" x2="59028" y2="79222"/>
                        <a14:foregroundMark x1="59213" y1="77704" x2="41944" y2="80852"/>
                        <a14:foregroundMark x1="41944" y1="80852" x2="36481" y2="74889"/>
                        <a14:foregroundMark x1="36481" y1="74889" x2="35231" y2="4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9" r="12781"/>
          <a:stretch/>
        </p:blipFill>
        <p:spPr bwMode="auto">
          <a:xfrm>
            <a:off x="9537921" y="2324071"/>
            <a:ext cx="3056047" cy="51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D8B2E02D-775B-4630-9D87-81E3658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18626" cy="1405309"/>
          </a:xfrm>
        </p:spPr>
        <p:txBody>
          <a:bodyPr>
            <a:normAutofit/>
          </a:bodyPr>
          <a:lstStyle/>
          <a:p>
            <a:r>
              <a:rPr lang="es-ES" sz="6000" b="1" u="sng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466FE8-3936-4309-BF21-7529662653F8}"/>
              </a:ext>
            </a:extLst>
          </p:cNvPr>
          <p:cNvSpPr txBox="1"/>
          <p:nvPr/>
        </p:nvSpPr>
        <p:spPr>
          <a:xfrm>
            <a:off x="304800" y="1609725"/>
            <a:ext cx="496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s-E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INTRODUCCION</a:t>
            </a:r>
          </a:p>
          <a:p>
            <a:pPr marL="457200" indent="-457200">
              <a:buAutoNum type="arabicParenR"/>
            </a:pPr>
            <a:r>
              <a:rPr lang="es-E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HIPOTESIS</a:t>
            </a:r>
          </a:p>
          <a:p>
            <a:pPr marL="457200" indent="-457200">
              <a:buAutoNum type="arabicParenR"/>
            </a:pPr>
            <a:r>
              <a:rPr lang="es-E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EXPLORACION</a:t>
            </a:r>
          </a:p>
          <a:p>
            <a:pPr marL="457200" indent="-457200">
              <a:buAutoNum type="arabicParenR"/>
            </a:pPr>
            <a:r>
              <a:rPr lang="es-E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CONCLUSIONES</a:t>
            </a:r>
          </a:p>
          <a:p>
            <a:pPr marL="457200" indent="-457200">
              <a:buAutoNum type="arabicParenR"/>
            </a:pPr>
            <a:endParaRPr lang="es-ES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84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BA: Los récords de Michael Jordan más difíciles de batir | Marca.com">
            <a:extLst>
              <a:ext uri="{FF2B5EF4-FFF2-40B4-BE49-F238E27FC236}">
                <a16:creationId xmlns:a16="http://schemas.microsoft.com/office/drawing/2014/main" id="{8AF4ACD8-663E-42B0-BE78-88A799ADA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81A13C-3364-4712-B1A2-E2E35562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5" y="2816806"/>
            <a:ext cx="6387102" cy="1325563"/>
          </a:xfrm>
        </p:spPr>
        <p:txBody>
          <a:bodyPr>
            <a:normAutofit/>
          </a:bodyPr>
          <a:lstStyle/>
          <a:p>
            <a:r>
              <a:rPr lang="es-ES" sz="6000" b="1" u="sng" dirty="0"/>
              <a:t>INTRODUCCION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LeBron James: El &quot;Elegido&quot; se convirtió en &quot;Rey&quot; de Cleveland | Baloncesto  123| Meridiano.net">
            <a:extLst>
              <a:ext uri="{FF2B5EF4-FFF2-40B4-BE49-F238E27FC236}">
                <a16:creationId xmlns:a16="http://schemas.microsoft.com/office/drawing/2014/main" id="{FD98332A-A49F-448C-8D63-717345230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764"/>
          <a:stretch/>
        </p:blipFill>
        <p:spPr bwMode="auto">
          <a:xfrm>
            <a:off x="7689829" y="-2055"/>
            <a:ext cx="4502173" cy="3316924"/>
          </a:xfrm>
          <a:custGeom>
            <a:avLst/>
            <a:gdLst/>
            <a:ahLst/>
            <a:cxnLst/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NBA: Anillos, medallas, trofeos... Los recuerdos de Kobe Bryant salen a  subasta con fines solidarios | Marca.com">
            <a:extLst>
              <a:ext uri="{FF2B5EF4-FFF2-40B4-BE49-F238E27FC236}">
                <a16:creationId xmlns:a16="http://schemas.microsoft.com/office/drawing/2014/main" id="{AAE5F845-76A5-4C6A-9B5C-30DCB812A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r="24897" b="-1"/>
          <a:stretch/>
        </p:blipFill>
        <p:spPr bwMode="auto">
          <a:xfrm>
            <a:off x="8768834" y="4082148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8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én morirá ahora en Juego de tronos? | Cine | Entretenimiento | El  Universo">
            <a:extLst>
              <a:ext uri="{FF2B5EF4-FFF2-40B4-BE49-F238E27FC236}">
                <a16:creationId xmlns:a16="http://schemas.microsoft.com/office/drawing/2014/main" id="{C485C245-C693-490C-AA9D-9DBC24D4DA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8942B-0B0E-4E1B-A41B-A0CB4323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HIPOTESIS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Batería descargada">
            <a:extLst>
              <a:ext uri="{FF2B5EF4-FFF2-40B4-BE49-F238E27FC236}">
                <a16:creationId xmlns:a16="http://schemas.microsoft.com/office/drawing/2014/main" id="{B8CCDDBA-E2C7-48C3-B728-87E6F231A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9976" y="110767"/>
            <a:ext cx="1505249" cy="1505249"/>
          </a:xfrm>
          <a:prstGeom prst="rect">
            <a:avLst/>
          </a:prstGeom>
        </p:spPr>
      </p:pic>
      <p:pic>
        <p:nvPicPr>
          <p:cNvPr id="7" name="Gráfico 6" descr="Batería cargando">
            <a:extLst>
              <a:ext uri="{FF2B5EF4-FFF2-40B4-BE49-F238E27FC236}">
                <a16:creationId xmlns:a16="http://schemas.microsoft.com/office/drawing/2014/main" id="{4708207C-7FED-4747-8C67-4AB535808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3550" y="947946"/>
            <a:ext cx="1408299" cy="1408299"/>
          </a:xfrm>
          <a:prstGeom prst="rect">
            <a:avLst/>
          </a:prstGeom>
        </p:spPr>
      </p:pic>
      <p:pic>
        <p:nvPicPr>
          <p:cNvPr id="9" name="Gráfico 8" descr="Batería completa">
            <a:extLst>
              <a:ext uri="{FF2B5EF4-FFF2-40B4-BE49-F238E27FC236}">
                <a16:creationId xmlns:a16="http://schemas.microsoft.com/office/drawing/2014/main" id="{138E2172-40F6-4CDE-A613-E338A68D4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5716" y="2001009"/>
            <a:ext cx="1505249" cy="1505249"/>
          </a:xfrm>
          <a:prstGeom prst="rect">
            <a:avLst/>
          </a:prstGeom>
        </p:spPr>
      </p:pic>
      <p:pic>
        <p:nvPicPr>
          <p:cNvPr id="11" name="Gráfico 10" descr="Dólar">
            <a:extLst>
              <a:ext uri="{FF2B5EF4-FFF2-40B4-BE49-F238E27FC236}">
                <a16:creationId xmlns:a16="http://schemas.microsoft.com/office/drawing/2014/main" id="{8B33CBFF-6E00-41DB-99A7-7EA23E732B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3550" y="2882425"/>
            <a:ext cx="1247665" cy="1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38B95B-3255-4FCE-AFD0-E9877551E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EE25E-5395-4393-9BBF-5B436968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4E3A5-31CC-403A-975A-394DB0C5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58F207-8519-4BE8-B9C2-BE9CC417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" y="0"/>
            <a:ext cx="12088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4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55F0E-DA69-4CA9-A2B7-3B4155C9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1" y="336176"/>
            <a:ext cx="11984997" cy="59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13859-0428-42B3-B98F-AC0F96A2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0191A-B220-44F3-8A1B-A432201B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11910-C72F-4A29-8F9E-D2447526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05"/>
            <a:ext cx="12192000" cy="60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7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8B4CF-9DFA-4710-AA51-115B6461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63FA05-0BF1-4598-9445-5853781E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D97FC4-07C1-47DF-8316-8E1E5B08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31"/>
            <a:ext cx="12192000" cy="6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4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36</Words>
  <Application>Microsoft Office PowerPoint</Application>
  <PresentationFormat>Panorámica</PresentationFormat>
  <Paragraphs>28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Bell MT</vt:lpstr>
      <vt:lpstr>Bookman Old Style</vt:lpstr>
      <vt:lpstr>Calibri</vt:lpstr>
      <vt:lpstr>Calibri Light</vt:lpstr>
      <vt:lpstr>Tema de Office</vt:lpstr>
      <vt:lpstr>WHO IS THE REAL KING</vt:lpstr>
      <vt:lpstr>INDEX</vt:lpstr>
      <vt:lpstr>INTRODUCCION</vt:lpstr>
      <vt:lpstr>HIPOTESIS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SALARIO</vt:lpstr>
      <vt:lpstr>CONCLUSION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del Cerro Hernandez</dc:creator>
  <cp:lastModifiedBy>Alvaro del Cerro Hernandez</cp:lastModifiedBy>
  <cp:revision>14</cp:revision>
  <dcterms:created xsi:type="dcterms:W3CDTF">2021-04-25T08:49:55Z</dcterms:created>
  <dcterms:modified xsi:type="dcterms:W3CDTF">2021-04-28T20:56:50Z</dcterms:modified>
</cp:coreProperties>
</file>